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omic Sans MS" pitchFamily="66" charset="0"/>
      <p:regular r:id="rId20"/>
      <p:bold r:id="rId21"/>
      <p:italic r:id="rId22"/>
      <p:boldItalic r:id="rId23"/>
    </p:embeddedFont>
    <p:embeddedFont>
      <p:font typeface="Squada One" charset="0"/>
      <p:regular r:id="rId24"/>
    </p:embeddedFont>
    <p:embeddedFont>
      <p:font typeface="Fira Sans Extra Condensed Medium" charset="0"/>
      <p:regular r:id="rId25"/>
      <p:bold r:id="rId26"/>
      <p:italic r:id="rId27"/>
      <p:boldItalic r:id="rId28"/>
    </p:embeddedFont>
    <p:embeddedFont>
      <p:font typeface="Exo 2" charset="0"/>
      <p:regular r:id="rId29"/>
      <p:bold r:id="rId30"/>
      <p:italic r:id="rId31"/>
      <p:boldItalic r:id="rId32"/>
    </p:embeddedFont>
    <p:embeddedFont>
      <p:font typeface="Roboto Condensed Light" charset="0"/>
      <p:regular r:id="rId33"/>
      <p:bold r:id="rId34"/>
      <p:italic r:id="rId35"/>
      <p:boldItalic r:id="rId36"/>
    </p:embeddedFont>
    <p:embeddedFont>
      <p:font typeface="Roboto Condensed" charset="0"/>
      <p:regular r:id="rId37"/>
      <p:bold r:id="rId38"/>
      <p:italic r:id="rId39"/>
      <p:boldItalic r:id="rId40"/>
    </p:embeddedFont>
    <p:embeddedFont>
      <p:font typeface="맑은 고딕" pitchFamily="50" charset="-127"/>
      <p:regular r:id="rId41"/>
      <p:bold r:id="rId42"/>
    </p:embeddedFont>
    <p:embeddedFont>
      <p:font typeface="카페24 고운밤" pitchFamily="2" charset="-127"/>
      <p:regular r:id="rId43"/>
    </p:embeddedFont>
    <p:embeddedFont>
      <p:font typeface="Proxima Nova Semibold" charset="0"/>
      <p:regular r:id="rId44"/>
      <p:bold r:id="rId45"/>
      <p:boldItalic r:id="rId46"/>
    </p:embeddedFont>
    <p:embeddedFont>
      <p:font typeface="Proxima Nova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653714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43230"/>
              </p:ext>
            </p:extLst>
          </p:nvPr>
        </p:nvGraphicFramePr>
        <p:xfrm>
          <a:off x="398200" y="121602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3739"/>
              </p:ext>
            </p:extLst>
          </p:nvPr>
        </p:nvGraphicFramePr>
        <p:xfrm>
          <a:off x="397475" y="2029460"/>
          <a:ext cx="559375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231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290</Words>
  <Application>Microsoft Office PowerPoint</Application>
  <PresentationFormat>화면 슬라이드 쇼(16:9)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Comic Sans MS</vt:lpstr>
      <vt:lpstr>Squada One</vt:lpstr>
      <vt:lpstr>Fira Sans Extra Condensed Medium</vt:lpstr>
      <vt:lpstr>Exo 2</vt:lpstr>
      <vt:lpstr>Roboto Condensed Light</vt:lpstr>
      <vt:lpstr>Roboto Condensed</vt:lpstr>
      <vt:lpstr>맑은 고딕</vt:lpstr>
      <vt:lpstr>카페24 고운밤</vt:lpstr>
      <vt:lpstr>Proxima Nova Semibold</vt:lpstr>
      <vt:lpstr>Proxima Nova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21</cp:revision>
  <dcterms:modified xsi:type="dcterms:W3CDTF">2020-06-23T01:41:36Z</dcterms:modified>
</cp:coreProperties>
</file>